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2-1.png>
</file>

<file path=ppt/media/image-3-1.png>
</file>

<file path=ppt/media/image-5-1.png>
</file>

<file path=ppt/media/image-5-2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imaElMoussaoui/KD-Game-Dev" TargetMode="External"/><Relationship Id="rId1" Type="http://schemas.openxmlformats.org/officeDocument/2006/relationships/image" Target="../media/image-5-1.png"/><Relationship Id="rId3" Type="http://schemas.openxmlformats.org/officeDocument/2006/relationships/image" Target="../media/image-5-2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695694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Welkom bij mijn Unity Game Project (UGP)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46270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5132784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344" y="5140404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40287" y="5114925"/>
            <a:ext cx="2272189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432338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by Chaima Mouss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69413"/>
            <a:ext cx="1281600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Gameplay Demo: De Basis van een Platformer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247787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 deze platformgame bestuur je een speler die van platform naar platform springt, munten verzamelt, vijanden ontwijkt en de vlag bereikt om het level te voltooien.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612243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 besturing is eenvoudig: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WASD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voor beweging en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spatie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om te springen. Dit introductieniveau is ontworpen om de fundamentele mechanieken van een platformer te leren.</a:t>
            </a:r>
            <a:endParaRPr lang="en-US" sz="18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14761" y="3301603"/>
            <a:ext cx="6183154" cy="209097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614761" y="566177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7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4728" y="537924"/>
            <a:ext cx="7774543" cy="1150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Ontwikkelproces: Tools, tests en uitdagingen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84728" y="1981914"/>
            <a:ext cx="7774543" cy="1124307"/>
          </a:xfrm>
          <a:prstGeom prst="roundRect">
            <a:avLst>
              <a:gd name="adj" fmla="val 7308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87968" y="2185154"/>
            <a:ext cx="2301597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Ontwikkel Tools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887968" y="2590086"/>
            <a:ext cx="7368064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Ontwikkeld met </a:t>
            </a:r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Unity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en </a:t>
            </a:r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Visual Studio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voor optimale prestaties en functionaliteit.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84728" y="3301841"/>
            <a:ext cx="7774543" cy="1124307"/>
          </a:xfrm>
          <a:prstGeom prst="roundRect">
            <a:avLst>
              <a:gd name="adj" fmla="val 7308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87968" y="3505081"/>
            <a:ext cx="2301597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Versiebeheer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887968" y="3910013"/>
            <a:ext cx="7368064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Gebruik van </a:t>
            </a:r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GitHub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voor efficiënt versiebeheer en samenwerking.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84728" y="4621768"/>
            <a:ext cx="7774543" cy="1437203"/>
          </a:xfrm>
          <a:prstGeom prst="roundRect">
            <a:avLst>
              <a:gd name="adj" fmla="val 5717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87968" y="4825008"/>
            <a:ext cx="2301597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Gebruikerstests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887968" y="5229939"/>
            <a:ext cx="7368064" cy="625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Meerdere testrondes met gebruikers leidden tot verbeteringen, zoals de geoptimaliseerde respawn-functie.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84728" y="6254591"/>
            <a:ext cx="7774543" cy="1437203"/>
          </a:xfrm>
          <a:prstGeom prst="roundRect">
            <a:avLst>
              <a:gd name="adj" fmla="val 5717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87968" y="6457831"/>
            <a:ext cx="2301597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Uitdaging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887968" y="6862763"/>
            <a:ext cx="7368064" cy="625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 grootste uitdaging was het vloeiend maken van vijandelijke bewegingen; dit vereist nog verfijning.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43451"/>
            <a:ext cx="1253894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Toekomstige verbeteringen en uitbreidingen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006441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37974" y="206442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615559" y="2088713"/>
            <a:ext cx="435125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Vloeiendere vijandbewegingen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615559" y="2584252"/>
            <a:ext cx="121771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Optimalisatie van het script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enemyMove.cs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voor een betere spelervaring.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837724" y="3446026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937974" y="3504009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1615559" y="352829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In-game tutorial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615559" y="4023836"/>
            <a:ext cx="121771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Toevoeging van visuele uitleg of tekst voor nieuwe spelers.</a:t>
            </a:r>
            <a:endParaRPr lang="en-US" sz="1850" dirty="0"/>
          </a:p>
        </p:txBody>
      </p:sp>
      <p:sp>
        <p:nvSpPr>
          <p:cNvPr id="11" name="Shape 9"/>
          <p:cNvSpPr/>
          <p:nvPr/>
        </p:nvSpPr>
        <p:spPr>
          <a:xfrm>
            <a:off x="837724" y="4885611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37974" y="4943594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615559" y="4967883"/>
            <a:ext cx="377475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Nieuwe levels &amp; power-ups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615559" y="5463421"/>
            <a:ext cx="121771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Creëren van extra levels met moeilijkere uitdagingen en interessante power-ups.</a:t>
            </a:r>
            <a:endParaRPr lang="en-US" sz="1850" dirty="0"/>
          </a:p>
        </p:txBody>
      </p:sp>
      <p:sp>
        <p:nvSpPr>
          <p:cNvPr id="15" name="Shape 13"/>
          <p:cNvSpPr/>
          <p:nvPr/>
        </p:nvSpPr>
        <p:spPr>
          <a:xfrm>
            <a:off x="837724" y="6325195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937974" y="6383179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1615559" y="6407468"/>
            <a:ext cx="483024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Uitbreiding van kernmechanieken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615559" y="6903006"/>
            <a:ext cx="121771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Mogelijke integratie van een livesysteem, checkpoints en een uitgebreid hoofdmenu.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7118" y="594836"/>
            <a:ext cx="9750862" cy="636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Project overdracht: GitHub Repository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57118" y="1750100"/>
            <a:ext cx="6294239" cy="1038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 volledige broncode van de game is beschikbaar op GitHub voor verdere ontwikkeling en inspectie. Ik heb mevrouw Jacobs toegang gegeven tot de repository.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7118" y="2983111"/>
            <a:ext cx="6294239" cy="692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Andere ontwikkelaars kunnen de game eenvoudig klonen en verder ontwikkelen met </a:t>
            </a:r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Unity 2022.3 LTS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700" dirty="0"/>
          </a:p>
        </p:txBody>
      </p:sp>
      <p:pic>
        <p:nvPicPr>
          <p:cNvPr id="5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118" y="3918704"/>
            <a:ext cx="1993583" cy="594836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6663" y="1798796"/>
            <a:ext cx="6294239" cy="629423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278380"/>
            <a:ext cx="618243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Dankwoord en vragen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683097" y="3610570"/>
            <a:ext cx="710957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Bedankt voor het luisteren. Ik ben trots op wat ik heb opgebouwd en heb tijdens dit project veel geleerd over gameontwikkeling, debugging en gebruikerservaring.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3341370"/>
            <a:ext cx="30480" cy="1687473"/>
          </a:xfrm>
          <a:prstGeom prst="rect">
            <a:avLst/>
          </a:prstGeom>
          <a:solidFill>
            <a:srgbClr val="E851B2"/>
          </a:solidFill>
          <a:ln/>
        </p:spPr>
      </p:sp>
      <p:sp>
        <p:nvSpPr>
          <p:cNvPr id="6" name="Text 3"/>
          <p:cNvSpPr/>
          <p:nvPr/>
        </p:nvSpPr>
        <p:spPr>
          <a:xfrm>
            <a:off x="6324124" y="5387816"/>
            <a:ext cx="4505920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Zijn er vragen?</a:t>
            </a:r>
            <a:endParaRPr lang="en-US" sz="3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2025-06-24T21:29:28Z</dcterms:created>
  <dcterms:modified xsi:type="dcterms:W3CDTF">2025-06-24T21:29:28Z</dcterms:modified>
</cp:coreProperties>
</file>